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8" r:id="rId3"/>
    <p:sldId id="349" r:id="rId4"/>
    <p:sldId id="350" r:id="rId5"/>
    <p:sldId id="351" r:id="rId6"/>
    <p:sldId id="330" r:id="rId7"/>
    <p:sldId id="352" r:id="rId8"/>
    <p:sldId id="323" r:id="rId9"/>
  </p:sldIdLst>
  <p:sldSz cx="12190413" cy="6859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FCEC"/>
    <a:srgbClr val="EFEFEF"/>
    <a:srgbClr val="A2C7E4"/>
    <a:srgbClr val="FF99C9"/>
    <a:srgbClr val="D7AFCD"/>
    <a:srgbClr val="D2D1D0"/>
    <a:srgbClr val="D9D0C9"/>
    <a:srgbClr val="D4D3D1"/>
    <a:srgbClr val="FFD200"/>
    <a:srgbClr val="835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94662" autoAdjust="0"/>
  </p:normalViewPr>
  <p:slideViewPr>
    <p:cSldViewPr>
      <p:cViewPr varScale="1">
        <p:scale>
          <a:sx n="107" d="100"/>
          <a:sy n="107" d="100"/>
        </p:scale>
        <p:origin x="144" y="13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21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3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74703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7388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3" y="1600573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3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5380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4" y="273116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435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7823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14888" y="70527"/>
            <a:ext cx="4977752" cy="3353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06" y="909115"/>
            <a:ext cx="3442208" cy="16764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6435377-1758-4596-AE23-84601AF56FF4}"/>
              </a:ext>
            </a:extLst>
          </p:cNvPr>
          <p:cNvSpPr/>
          <p:nvPr/>
        </p:nvSpPr>
        <p:spPr>
          <a:xfrm>
            <a:off x="9473559" y="-2513806"/>
            <a:ext cx="5433707" cy="4710761"/>
          </a:xfrm>
          <a:prstGeom prst="ellipse">
            <a:avLst/>
          </a:prstGeom>
          <a:solidFill>
            <a:srgbClr val="A2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006" y="4688541"/>
            <a:ext cx="10361851" cy="1470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Steps to Wellbeing Wisdom</a:t>
            </a:r>
          </a:p>
          <a:p>
            <a:pPr algn="l"/>
            <a:r>
              <a:rPr lang="en-GB" sz="6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Plan (KS2)</a:t>
            </a:r>
          </a:p>
        </p:txBody>
      </p:sp>
    </p:spTree>
    <p:extLst>
      <p:ext uri="{BB962C8B-B14F-4D97-AF65-F5344CB8AC3E}">
        <p14:creationId xmlns:p14="http://schemas.microsoft.com/office/powerpoint/2010/main" val="378719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14ABAAD-C29B-4EAE-8621-ABBCF4F67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394" y="-1599408"/>
            <a:ext cx="13868594" cy="9448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3606" y="2389810"/>
            <a:ext cx="10515600" cy="1470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Let’s talk about the Steps to Wellbeing Wisdom!</a:t>
            </a:r>
            <a:endParaRPr lang="en-GB" sz="66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31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C574E-89F1-49ED-8723-DF8A7AE55226}"/>
              </a:ext>
            </a:extLst>
          </p:cNvPr>
          <p:cNvSpPr/>
          <p:nvPr/>
        </p:nvSpPr>
        <p:spPr>
          <a:xfrm>
            <a:off x="-794" y="-3688"/>
            <a:ext cx="12190413" cy="915194"/>
          </a:xfrm>
          <a:prstGeom prst="rect">
            <a:avLst/>
          </a:prstGeom>
          <a:solidFill>
            <a:srgbClr val="57FCEC"/>
          </a:solidFill>
          <a:ln>
            <a:solidFill>
              <a:srgbClr val="57F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0CA1C-3043-4695-94EF-E06BA0F099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707" y="0"/>
            <a:ext cx="9702998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41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7C81D6-1CE2-4B10-94EB-C1DA30A45B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06" y="1524794"/>
            <a:ext cx="7226096" cy="51085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F848FE6-6EE1-4F6F-A101-6F08A6AF940A}"/>
              </a:ext>
            </a:extLst>
          </p:cNvPr>
          <p:cNvSpPr/>
          <p:nvPr/>
        </p:nvSpPr>
        <p:spPr>
          <a:xfrm rot="379753">
            <a:off x="6808370" y="-37306"/>
            <a:ext cx="5304752" cy="3554586"/>
          </a:xfrm>
          <a:prstGeom prst="cloudCallout">
            <a:avLst>
              <a:gd name="adj1" fmla="val -38658"/>
              <a:gd name="adj2" fmla="val 68563"/>
            </a:avLst>
          </a:prstGeom>
          <a:solidFill>
            <a:srgbClr val="A2C7E4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07400" y="915194"/>
            <a:ext cx="5306691" cy="1801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could you use these steps in your life?</a:t>
            </a:r>
            <a:endParaRPr lang="en-GB" sz="40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74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BDE1B6-F9CB-4A05-98BA-588C280303C0}"/>
              </a:ext>
            </a:extLst>
          </p:cNvPr>
          <p:cNvSpPr/>
          <p:nvPr/>
        </p:nvSpPr>
        <p:spPr>
          <a:xfrm>
            <a:off x="457914" y="632455"/>
            <a:ext cx="11274584" cy="197045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EE042B51-1386-4898-A35F-91722AB7038A}"/>
              </a:ext>
            </a:extLst>
          </p:cNvPr>
          <p:cNvSpPr/>
          <p:nvPr/>
        </p:nvSpPr>
        <p:spPr>
          <a:xfrm>
            <a:off x="3885406" y="3054009"/>
            <a:ext cx="8141095" cy="3471750"/>
          </a:xfrm>
          <a:prstGeom prst="verticalScroll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05021" y="608221"/>
            <a:ext cx="9208905" cy="1801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down three things that you could do for each of the steps!</a:t>
            </a:r>
            <a:endParaRPr lang="en-GB" sz="40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26BB6B-975A-4FEE-88E0-F58CFFEB1A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6" y="780992"/>
            <a:ext cx="1673383" cy="1673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115BF02-596B-4BBA-9A2F-CE1540F3CF1C}"/>
              </a:ext>
            </a:extLst>
          </p:cNvPr>
          <p:cNvSpPr txBox="1">
            <a:spLocks/>
          </p:cNvSpPr>
          <p:nvPr/>
        </p:nvSpPr>
        <p:spPr>
          <a:xfrm>
            <a:off x="4664413" y="3268588"/>
            <a:ext cx="7226695" cy="31328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Learn Something New:</a:t>
            </a:r>
          </a:p>
          <a:p>
            <a:pPr algn="l"/>
            <a:endParaRPr lang="en-US" sz="32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adley Hand ITC" panose="03070402050302030203" pitchFamily="66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I will learn a new word every week.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Do online research for my homework.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I will read a book before bed.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535511F-276A-46CF-8C36-CF56865BAABE}"/>
              </a:ext>
            </a:extLst>
          </p:cNvPr>
          <p:cNvSpPr txBox="1">
            <a:spLocks/>
          </p:cNvSpPr>
          <p:nvPr/>
        </p:nvSpPr>
        <p:spPr>
          <a:xfrm>
            <a:off x="299305" y="3027250"/>
            <a:ext cx="4742338" cy="800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Here’s an example:</a:t>
            </a:r>
            <a:endParaRPr lang="en-GB" sz="32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83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6FA0A7-7CC5-410D-BA10-DFFE5D99369B}"/>
              </a:ext>
            </a:extLst>
          </p:cNvPr>
          <p:cNvSpPr/>
          <p:nvPr/>
        </p:nvSpPr>
        <p:spPr>
          <a:xfrm>
            <a:off x="457914" y="426197"/>
            <a:ext cx="11274584" cy="197045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C477B7-8C2F-4204-BA94-C6E0F192C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43794" y="1677194"/>
            <a:ext cx="13639800" cy="5648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F89061-F55F-49A5-87C5-31E837E780A4}"/>
              </a:ext>
            </a:extLst>
          </p:cNvPr>
          <p:cNvSpPr txBox="1">
            <a:spLocks/>
          </p:cNvSpPr>
          <p:nvPr/>
        </p:nvSpPr>
        <p:spPr>
          <a:xfrm>
            <a:off x="1942323" y="630451"/>
            <a:ext cx="10515600" cy="1470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make your poster!</a:t>
            </a:r>
            <a:endParaRPr lang="en-GB" sz="66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D82B6F-592A-47F4-9DCE-58F6E189BEA5}"/>
              </a:ext>
            </a:extLst>
          </p:cNvPr>
          <p:cNvSpPr txBox="1">
            <a:spLocks/>
          </p:cNvSpPr>
          <p:nvPr/>
        </p:nvSpPr>
        <p:spPr>
          <a:xfrm>
            <a:off x="2209006" y="3646826"/>
            <a:ext cx="10515600" cy="1470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Remember: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Include all 5 Steps.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activity for each step.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can draw a picture for each step.</a:t>
            </a:r>
            <a:endParaRPr lang="en-GB" sz="36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FDF5ED-A0E9-405F-8508-CD08748EC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06" y="706484"/>
            <a:ext cx="1451390" cy="145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14ABAAD-C29B-4EAE-8621-ABBCF4F67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394" y="-1599408"/>
            <a:ext cx="13868594" cy="9448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3606" y="2389810"/>
            <a:ext cx="10515600" cy="1470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share your posters with the rest of the class!</a:t>
            </a:r>
            <a:endParaRPr lang="en-GB" sz="66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4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562" y="4267994"/>
            <a:ext cx="10361851" cy="1470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Well done!</a:t>
            </a:r>
          </a:p>
        </p:txBody>
      </p:sp>
      <p:sp>
        <p:nvSpPr>
          <p:cNvPr id="5" name="Oval 4"/>
          <p:cNvSpPr/>
          <p:nvPr/>
        </p:nvSpPr>
        <p:spPr>
          <a:xfrm>
            <a:off x="430428" y="116191"/>
            <a:ext cx="4977752" cy="33535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46" y="954779"/>
            <a:ext cx="3442208" cy="16764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6435377-1758-4596-AE23-84601AF56FF4}"/>
              </a:ext>
            </a:extLst>
          </p:cNvPr>
          <p:cNvSpPr/>
          <p:nvPr/>
        </p:nvSpPr>
        <p:spPr>
          <a:xfrm>
            <a:off x="9473559" y="-2513806"/>
            <a:ext cx="5433707" cy="4710761"/>
          </a:xfrm>
          <a:prstGeom prst="ellipse">
            <a:avLst/>
          </a:prstGeom>
          <a:solidFill>
            <a:srgbClr val="A2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C3717B-C6BD-4D51-BB97-E12B8DBF8237}"/>
              </a:ext>
            </a:extLst>
          </p:cNvPr>
          <p:cNvSpPr/>
          <p:nvPr/>
        </p:nvSpPr>
        <p:spPr>
          <a:xfrm>
            <a:off x="-2896394" y="4572794"/>
            <a:ext cx="5410200" cy="4745092"/>
          </a:xfrm>
          <a:prstGeom prst="ellipse">
            <a:avLst/>
          </a:prstGeom>
          <a:solidFill>
            <a:srgbClr val="D7A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9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116</Words>
  <Application>Microsoft Office PowerPoint</Application>
  <PresentationFormat>Custom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Bradley Hand ITC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Faulkner</dc:creator>
  <cp:lastModifiedBy>James Faulkner</cp:lastModifiedBy>
  <cp:revision>114</cp:revision>
  <dcterms:created xsi:type="dcterms:W3CDTF">2006-08-16T00:00:00Z</dcterms:created>
  <dcterms:modified xsi:type="dcterms:W3CDTF">2021-04-28T09:35:54Z</dcterms:modified>
</cp:coreProperties>
</file>